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Montserrat SemiBold"/>
      <p:regular r:id="rId15"/>
      <p:bold r:id="rId16"/>
      <p:italic r:id="rId17"/>
      <p:boldItalic r:id="rId18"/>
    </p:embeddedFont>
    <p:embeddedFont>
      <p:font typeface="Montserrat"/>
      <p:regular r:id="rId19"/>
      <p:bold r:id="rId20"/>
      <p:italic r:id="rId21"/>
      <p:boldItalic r:id="rId22"/>
    </p:embeddedFont>
    <p:embeddedFont>
      <p:font typeface="Montserrat Medium"/>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22" Type="http://schemas.openxmlformats.org/officeDocument/2006/relationships/font" Target="fonts/Montserrat-boldItalic.fntdata"/><Relationship Id="rId21" Type="http://schemas.openxmlformats.org/officeDocument/2006/relationships/font" Target="fonts/Montserrat-italic.fntdata"/><Relationship Id="rId24" Type="http://schemas.openxmlformats.org/officeDocument/2006/relationships/font" Target="fonts/MontserratMedium-bold.fntdata"/><Relationship Id="rId23" Type="http://schemas.openxmlformats.org/officeDocument/2006/relationships/font" Target="fonts/Montserrat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Medium-boldItalic.fntdata"/><Relationship Id="rId25" Type="http://schemas.openxmlformats.org/officeDocument/2006/relationships/font" Target="fonts/MontserratMedium-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MontserratSemiBold-regular.fntdata"/><Relationship Id="rId14" Type="http://schemas.openxmlformats.org/officeDocument/2006/relationships/slide" Target="slides/slide9.xml"/><Relationship Id="rId17" Type="http://schemas.openxmlformats.org/officeDocument/2006/relationships/font" Target="fonts/MontserratSemiBold-italic.fntdata"/><Relationship Id="rId16" Type="http://schemas.openxmlformats.org/officeDocument/2006/relationships/font" Target="fonts/MontserratSemiBold-bold.fntdata"/><Relationship Id="rId19" Type="http://schemas.openxmlformats.org/officeDocument/2006/relationships/font" Target="fonts/Montserrat-regular.fntdata"/><Relationship Id="rId18" Type="http://schemas.openxmlformats.org/officeDocument/2006/relationships/font" Target="fonts/MontserratSemiBol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9508b977b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9508b977b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9508b977b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9508b977b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9508b977b9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9508b977b9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97cc86abf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97cc86abf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97cc86abf5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97cc86abf5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9508b977b9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9508b977b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9508b977b9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9508b977b9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852f200f2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9852f200f2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14916" l="0" r="0" t="6946"/>
          <a:stretch/>
        </p:blipFill>
        <p:spPr>
          <a:xfrm>
            <a:off x="0" y="0"/>
            <a:ext cx="9143999" cy="5143500"/>
          </a:xfrm>
          <a:prstGeom prst="rect">
            <a:avLst/>
          </a:prstGeom>
          <a:noFill/>
          <a:ln>
            <a:noFill/>
          </a:ln>
        </p:spPr>
      </p:pic>
      <p:sp>
        <p:nvSpPr>
          <p:cNvPr id="11" name="Google Shape;11;p2"/>
          <p:cNvSpPr/>
          <p:nvPr/>
        </p:nvSpPr>
        <p:spPr>
          <a:xfrm>
            <a:off x="0" y="2262200"/>
            <a:ext cx="9144000" cy="639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Medium"/>
              <a:ea typeface="Montserrat Medium"/>
              <a:cs typeface="Montserrat Medium"/>
              <a:sym typeface="Montserrat Medium"/>
            </a:endParaRPr>
          </a:p>
        </p:txBody>
      </p:sp>
      <p:sp>
        <p:nvSpPr>
          <p:cNvPr id="12" name="Google Shape;12;p2"/>
          <p:cNvSpPr txBox="1"/>
          <p:nvPr>
            <p:ph type="ctrTitle"/>
          </p:nvPr>
        </p:nvSpPr>
        <p:spPr>
          <a:xfrm>
            <a:off x="840575" y="2225602"/>
            <a:ext cx="7941600" cy="6399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2600"/>
              <a:buNone/>
              <a:defRPr>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4" name="Google Shape;14;p2"/>
          <p:cNvPicPr preferRelativeResize="0"/>
          <p:nvPr/>
        </p:nvPicPr>
        <p:blipFill rotWithShape="1">
          <a:blip r:embed="rId3">
            <a:alphaModFix/>
          </a:blip>
          <a:srcRect b="7073" l="1410" r="0" t="13806"/>
          <a:stretch/>
        </p:blipFill>
        <p:spPr>
          <a:xfrm>
            <a:off x="429850" y="0"/>
            <a:ext cx="2184025" cy="1582624"/>
          </a:xfrm>
          <a:prstGeom prst="rect">
            <a:avLst/>
          </a:prstGeom>
          <a:noFill/>
          <a:ln>
            <a:noFill/>
          </a:ln>
        </p:spPr>
      </p:pic>
      <p:pic>
        <p:nvPicPr>
          <p:cNvPr id="15" name="Google Shape;15;p2"/>
          <p:cNvPicPr preferRelativeResize="0"/>
          <p:nvPr/>
        </p:nvPicPr>
        <p:blipFill>
          <a:blip r:embed="rId4">
            <a:alphaModFix/>
          </a:blip>
          <a:stretch>
            <a:fillRect/>
          </a:stretch>
        </p:blipFill>
        <p:spPr>
          <a:xfrm>
            <a:off x="671663" y="57363"/>
            <a:ext cx="1669251" cy="1214001"/>
          </a:xfrm>
          <a:prstGeom prst="rect">
            <a:avLst/>
          </a:prstGeom>
          <a:noFill/>
          <a:ln>
            <a:noFill/>
          </a:ln>
        </p:spPr>
      </p:pic>
      <p:pic>
        <p:nvPicPr>
          <p:cNvPr id="16" name="Google Shape;16;p2"/>
          <p:cNvPicPr preferRelativeResize="0"/>
          <p:nvPr/>
        </p:nvPicPr>
        <p:blipFill>
          <a:blip r:embed="rId5">
            <a:alphaModFix/>
          </a:blip>
          <a:stretch>
            <a:fillRect/>
          </a:stretch>
        </p:blipFill>
        <p:spPr>
          <a:xfrm>
            <a:off x="108399" y="2228150"/>
            <a:ext cx="660350" cy="70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Image + Copy"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a:spcBef>
                <a:spcPts val="0"/>
              </a:spcBef>
              <a:spcAft>
                <a:spcPts val="0"/>
              </a:spcAft>
              <a:buSzPts val="2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19" name="Google Shape;19;p3"/>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sp>
        <p:nvSpPr>
          <p:cNvPr id="20" name="Google Shape;20;p3"/>
          <p:cNvSpPr txBox="1"/>
          <p:nvPr>
            <p:ph idx="1" type="body"/>
          </p:nvPr>
        </p:nvSpPr>
        <p:spPr>
          <a:xfrm>
            <a:off x="4440125" y="952525"/>
            <a:ext cx="4309200" cy="30846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3"/>
          <p:cNvSpPr/>
          <p:nvPr>
            <p:ph idx="2" type="pic"/>
          </p:nvPr>
        </p:nvSpPr>
        <p:spPr>
          <a:xfrm>
            <a:off x="395650" y="952500"/>
            <a:ext cx="3780600" cy="3084600"/>
          </a:xfrm>
          <a:prstGeom prst="rect">
            <a:avLst/>
          </a:prstGeom>
          <a:noFill/>
          <a:ln>
            <a:noFill/>
          </a:ln>
        </p:spPr>
      </p:sp>
      <p:pic>
        <p:nvPicPr>
          <p:cNvPr id="22" name="Google Shape;22;p3"/>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2 columns" type="twoColTx">
  <p:cSld name="TITLE_AND_TWO_COLUMNS">
    <p:spTree>
      <p:nvGrpSpPr>
        <p:cNvPr id="23" name="Shape 23"/>
        <p:cNvGrpSpPr/>
        <p:nvPr/>
      </p:nvGrpSpPr>
      <p:grpSpPr>
        <a:xfrm>
          <a:off x="0" y="0"/>
          <a:ext cx="0" cy="0"/>
          <a:chOff x="0" y="0"/>
          <a:chExt cx="0" cy="0"/>
        </a:xfrm>
      </p:grpSpPr>
      <p:pic>
        <p:nvPicPr>
          <p:cNvPr id="24" name="Google Shape;24;p4"/>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sp>
        <p:nvSpPr>
          <p:cNvPr id="25" name="Google Shape;25;p4"/>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2600"/>
              <a:buNone/>
              <a:defRPr>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6" name="Google Shape;26;p4"/>
          <p:cNvSpPr txBox="1"/>
          <p:nvPr>
            <p:ph idx="1" type="body"/>
          </p:nvPr>
        </p:nvSpPr>
        <p:spPr>
          <a:xfrm>
            <a:off x="4715075" y="952525"/>
            <a:ext cx="3957600" cy="3084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7" name="Google Shape;27;p4"/>
          <p:cNvSpPr txBox="1"/>
          <p:nvPr>
            <p:ph idx="2" type="body"/>
          </p:nvPr>
        </p:nvSpPr>
        <p:spPr>
          <a:xfrm>
            <a:off x="471325" y="952525"/>
            <a:ext cx="3957600" cy="3084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28" name="Google Shape;28;p4"/>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3 columns">
  <p:cSld name="TITLE_AND_TWO_COLUMNS_1">
    <p:spTree>
      <p:nvGrpSpPr>
        <p:cNvPr id="29" name="Shape 29"/>
        <p:cNvGrpSpPr/>
        <p:nvPr/>
      </p:nvGrpSpPr>
      <p:grpSpPr>
        <a:xfrm>
          <a:off x="0" y="0"/>
          <a:ext cx="0" cy="0"/>
          <a:chOff x="0" y="0"/>
          <a:chExt cx="0" cy="0"/>
        </a:xfrm>
      </p:grpSpPr>
      <p:pic>
        <p:nvPicPr>
          <p:cNvPr id="30" name="Google Shape;30;p5"/>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sp>
        <p:nvSpPr>
          <p:cNvPr id="31" name="Google Shape;31;p5"/>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2600"/>
              <a:buNone/>
              <a:defRPr>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2" name="Google Shape;32;p5"/>
          <p:cNvSpPr txBox="1"/>
          <p:nvPr>
            <p:ph idx="1" type="body"/>
          </p:nvPr>
        </p:nvSpPr>
        <p:spPr>
          <a:xfrm>
            <a:off x="356600" y="955150"/>
            <a:ext cx="2590200" cy="3084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3" name="Google Shape;33;p5"/>
          <p:cNvSpPr txBox="1"/>
          <p:nvPr>
            <p:ph idx="2" type="body"/>
          </p:nvPr>
        </p:nvSpPr>
        <p:spPr>
          <a:xfrm>
            <a:off x="3290300" y="955150"/>
            <a:ext cx="2590200" cy="30846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4" name="Google Shape;34;p5"/>
          <p:cNvSpPr txBox="1"/>
          <p:nvPr>
            <p:ph idx="3" type="body"/>
          </p:nvPr>
        </p:nvSpPr>
        <p:spPr>
          <a:xfrm>
            <a:off x="6224000" y="955150"/>
            <a:ext cx="2590200" cy="18738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35" name="Google Shape;35;p5"/>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3 photos + Captions ">
  <p:cSld name="TITLE_AND_TWO_COLUMNS_1_1">
    <p:spTree>
      <p:nvGrpSpPr>
        <p:cNvPr id="36" name="Shape 36"/>
        <p:cNvGrpSpPr/>
        <p:nvPr/>
      </p:nvGrpSpPr>
      <p:grpSpPr>
        <a:xfrm>
          <a:off x="0" y="0"/>
          <a:ext cx="0" cy="0"/>
          <a:chOff x="0" y="0"/>
          <a:chExt cx="0" cy="0"/>
        </a:xfrm>
      </p:grpSpPr>
      <p:pic>
        <p:nvPicPr>
          <p:cNvPr id="37" name="Google Shape;37;p6"/>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sp>
        <p:nvSpPr>
          <p:cNvPr id="38" name="Google Shape;38;p6"/>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2600"/>
              <a:buNone/>
              <a:defRPr>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9" name="Google Shape;39;p6"/>
          <p:cNvSpPr txBox="1"/>
          <p:nvPr/>
        </p:nvSpPr>
        <p:spPr>
          <a:xfrm>
            <a:off x="6257000" y="3797263"/>
            <a:ext cx="2184300" cy="571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t/>
            </a:r>
            <a:endParaRPr sz="1100">
              <a:solidFill>
                <a:srgbClr val="172A53"/>
              </a:solidFill>
              <a:latin typeface="Montserrat Medium"/>
              <a:ea typeface="Montserrat Medium"/>
              <a:cs typeface="Montserrat Medium"/>
              <a:sym typeface="Montserrat Medium"/>
            </a:endParaRPr>
          </a:p>
        </p:txBody>
      </p:sp>
      <p:sp>
        <p:nvSpPr>
          <p:cNvPr id="40" name="Google Shape;40;p6"/>
          <p:cNvSpPr/>
          <p:nvPr>
            <p:ph idx="2" type="pic"/>
          </p:nvPr>
        </p:nvSpPr>
        <p:spPr>
          <a:xfrm>
            <a:off x="702700" y="914250"/>
            <a:ext cx="2184300" cy="2624100"/>
          </a:xfrm>
          <a:prstGeom prst="rect">
            <a:avLst/>
          </a:prstGeom>
          <a:noFill/>
          <a:ln>
            <a:noFill/>
          </a:ln>
        </p:spPr>
      </p:sp>
      <p:sp>
        <p:nvSpPr>
          <p:cNvPr id="41" name="Google Shape;41;p6"/>
          <p:cNvSpPr/>
          <p:nvPr>
            <p:ph idx="3" type="pic"/>
          </p:nvPr>
        </p:nvSpPr>
        <p:spPr>
          <a:xfrm>
            <a:off x="3487725" y="914250"/>
            <a:ext cx="2184300" cy="2624100"/>
          </a:xfrm>
          <a:prstGeom prst="rect">
            <a:avLst/>
          </a:prstGeom>
          <a:noFill/>
          <a:ln>
            <a:noFill/>
          </a:ln>
        </p:spPr>
      </p:sp>
      <p:sp>
        <p:nvSpPr>
          <p:cNvPr id="42" name="Google Shape;42;p6"/>
          <p:cNvSpPr/>
          <p:nvPr>
            <p:ph idx="4" type="pic"/>
          </p:nvPr>
        </p:nvSpPr>
        <p:spPr>
          <a:xfrm>
            <a:off x="6257000" y="914250"/>
            <a:ext cx="2184300" cy="2624100"/>
          </a:xfrm>
          <a:prstGeom prst="rect">
            <a:avLst/>
          </a:prstGeom>
          <a:noFill/>
          <a:ln>
            <a:noFill/>
          </a:ln>
        </p:spPr>
      </p:sp>
      <p:sp>
        <p:nvSpPr>
          <p:cNvPr id="43" name="Google Shape;43;p6"/>
          <p:cNvSpPr txBox="1"/>
          <p:nvPr>
            <p:ph idx="1" type="body"/>
          </p:nvPr>
        </p:nvSpPr>
        <p:spPr>
          <a:xfrm>
            <a:off x="709525" y="3657750"/>
            <a:ext cx="2184300" cy="571500"/>
          </a:xfrm>
          <a:prstGeom prst="rect">
            <a:avLst/>
          </a:prstGeom>
        </p:spPr>
        <p:txBody>
          <a:bodyPr anchorCtr="0" anchor="t" bIns="91425" lIns="91425" spcFirstLastPara="1" rIns="91425" wrap="square" tIns="91425">
            <a:normAutofit/>
          </a:bodyPr>
          <a:lstStyle>
            <a:lvl1pPr indent="-298450" lvl="0" marL="457200" rtl="0">
              <a:spcBef>
                <a:spcPts val="0"/>
              </a:spcBef>
              <a:spcAft>
                <a:spcPts val="0"/>
              </a:spcAft>
              <a:buSzPts val="1100"/>
              <a:buChar char="●"/>
              <a:defRPr sz="11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4" name="Google Shape;44;p6"/>
          <p:cNvSpPr txBox="1"/>
          <p:nvPr>
            <p:ph idx="5" type="body"/>
          </p:nvPr>
        </p:nvSpPr>
        <p:spPr>
          <a:xfrm>
            <a:off x="3483263" y="3657750"/>
            <a:ext cx="2184300" cy="571500"/>
          </a:xfrm>
          <a:prstGeom prst="rect">
            <a:avLst/>
          </a:prstGeom>
        </p:spPr>
        <p:txBody>
          <a:bodyPr anchorCtr="0" anchor="t" bIns="91425" lIns="91425" spcFirstLastPara="1" rIns="91425" wrap="square" tIns="91425">
            <a:normAutofit/>
          </a:bodyPr>
          <a:lstStyle>
            <a:lvl1pPr indent="-298450" lvl="0" marL="457200" rtl="0">
              <a:spcBef>
                <a:spcPts val="0"/>
              </a:spcBef>
              <a:spcAft>
                <a:spcPts val="0"/>
              </a:spcAft>
              <a:buSzPts val="1100"/>
              <a:buChar char="●"/>
              <a:defRPr sz="11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5" name="Google Shape;45;p6"/>
          <p:cNvSpPr txBox="1"/>
          <p:nvPr>
            <p:ph idx="6" type="body"/>
          </p:nvPr>
        </p:nvSpPr>
        <p:spPr>
          <a:xfrm>
            <a:off x="6257025" y="3657750"/>
            <a:ext cx="2184300" cy="571500"/>
          </a:xfrm>
          <a:prstGeom prst="rect">
            <a:avLst/>
          </a:prstGeom>
        </p:spPr>
        <p:txBody>
          <a:bodyPr anchorCtr="0" anchor="t" bIns="91425" lIns="91425" spcFirstLastPara="1" rIns="91425" wrap="square" tIns="91425">
            <a:normAutofit/>
          </a:bodyPr>
          <a:lstStyle>
            <a:lvl1pPr indent="-298450" lvl="0" marL="457200" rtl="0">
              <a:spcBef>
                <a:spcPts val="0"/>
              </a:spcBef>
              <a:spcAft>
                <a:spcPts val="0"/>
              </a:spcAft>
              <a:buSzPts val="1100"/>
              <a:buChar char="●"/>
              <a:defRPr sz="11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pic>
        <p:nvPicPr>
          <p:cNvPr id="46" name="Google Shape;46;p6"/>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 Custom Layout" type="titleOnly">
  <p:cSld name="TITLE_ONLY">
    <p:spTree>
      <p:nvGrpSpPr>
        <p:cNvPr id="47" name="Shape 47"/>
        <p:cNvGrpSpPr/>
        <p:nvPr/>
      </p:nvGrpSpPr>
      <p:grpSpPr>
        <a:xfrm>
          <a:off x="0" y="0"/>
          <a:ext cx="0" cy="0"/>
          <a:chOff x="0" y="0"/>
          <a:chExt cx="0" cy="0"/>
        </a:xfrm>
      </p:grpSpPr>
      <p:pic>
        <p:nvPicPr>
          <p:cNvPr id="48" name="Google Shape;48;p7"/>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sp>
        <p:nvSpPr>
          <p:cNvPr id="49" name="Google Shape;49;p7"/>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2600"/>
              <a:buNone/>
              <a:defRPr>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50" name="Google Shape;50;p7"/>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Header + Custom Layout ">
  <p:cSld name="TITLE_ONLY_1">
    <p:spTree>
      <p:nvGrpSpPr>
        <p:cNvPr id="51" name="Shape 51"/>
        <p:cNvGrpSpPr/>
        <p:nvPr/>
      </p:nvGrpSpPr>
      <p:grpSpPr>
        <a:xfrm>
          <a:off x="0" y="0"/>
          <a:ext cx="0" cy="0"/>
          <a:chOff x="0" y="0"/>
          <a:chExt cx="0" cy="0"/>
        </a:xfrm>
      </p:grpSpPr>
      <p:pic>
        <p:nvPicPr>
          <p:cNvPr id="52" name="Google Shape;52;p8"/>
          <p:cNvPicPr preferRelativeResize="0"/>
          <p:nvPr/>
        </p:nvPicPr>
        <p:blipFill rotWithShape="1">
          <a:blip r:embed="rId2">
            <a:alphaModFix/>
          </a:blip>
          <a:srcRect b="9707" l="932" r="932" t="0"/>
          <a:stretch/>
        </p:blipFill>
        <p:spPr>
          <a:xfrm>
            <a:off x="0" y="3525025"/>
            <a:ext cx="9144003" cy="1618475"/>
          </a:xfrm>
          <a:prstGeom prst="rect">
            <a:avLst/>
          </a:prstGeom>
          <a:noFill/>
          <a:ln>
            <a:noFill/>
          </a:ln>
        </p:spPr>
      </p:pic>
      <p:pic>
        <p:nvPicPr>
          <p:cNvPr id="53" name="Google Shape;53;p8"/>
          <p:cNvPicPr preferRelativeResize="0"/>
          <p:nvPr/>
        </p:nvPicPr>
        <p:blipFill>
          <a:blip r:embed="rId3">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ta-Heavy Slide">
  <p:cSld name="TITLE_ONLY_1_1">
    <p:spTree>
      <p:nvGrpSpPr>
        <p:cNvPr id="54" name="Shape 54"/>
        <p:cNvGrpSpPr/>
        <p:nvPr/>
      </p:nvGrpSpPr>
      <p:grpSpPr>
        <a:xfrm>
          <a:off x="0" y="0"/>
          <a:ext cx="0" cy="0"/>
          <a:chOff x="0" y="0"/>
          <a:chExt cx="0" cy="0"/>
        </a:xfrm>
      </p:grpSpPr>
      <p:sp>
        <p:nvSpPr>
          <p:cNvPr id="55" name="Google Shape;55;p9"/>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dk2"/>
              </a:buClr>
              <a:buSzPts val="2600"/>
              <a:buNone/>
              <a:defRPr>
                <a:solidFill>
                  <a:schemeClr val="dk2"/>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56" name="Google Shape;56;p9"/>
          <p:cNvPicPr preferRelativeResize="0"/>
          <p:nvPr/>
        </p:nvPicPr>
        <p:blipFill>
          <a:blip r:embed="rId2">
            <a:alphaModFix/>
          </a:blip>
          <a:stretch>
            <a:fillRect/>
          </a:stretch>
        </p:blipFill>
        <p:spPr>
          <a:xfrm>
            <a:off x="8047425" y="4693800"/>
            <a:ext cx="890725" cy="914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MAIN_POINT">
    <p:bg>
      <p:bgPr>
        <a:solidFill>
          <a:schemeClr val="dk2"/>
        </a:solidFill>
      </p:bgPr>
    </p:bg>
    <p:spTree>
      <p:nvGrpSpPr>
        <p:cNvPr id="57" name="Shape 57"/>
        <p:cNvGrpSpPr/>
        <p:nvPr/>
      </p:nvGrpSpPr>
      <p:grpSpPr>
        <a:xfrm>
          <a:off x="0" y="0"/>
          <a:ext cx="0" cy="0"/>
          <a:chOff x="0" y="0"/>
          <a:chExt cx="0" cy="0"/>
        </a:xfrm>
      </p:grpSpPr>
      <p:pic>
        <p:nvPicPr>
          <p:cNvPr id="58" name="Google Shape;58;p10"/>
          <p:cNvPicPr preferRelativeResize="0"/>
          <p:nvPr/>
        </p:nvPicPr>
        <p:blipFill>
          <a:blip r:embed="rId2">
            <a:alphaModFix amt="19000"/>
          </a:blip>
          <a:stretch>
            <a:fillRect/>
          </a:stretch>
        </p:blipFill>
        <p:spPr>
          <a:xfrm>
            <a:off x="0" y="-562353"/>
            <a:ext cx="9144002" cy="6455802"/>
          </a:xfrm>
          <a:prstGeom prst="rect">
            <a:avLst/>
          </a:prstGeom>
          <a:noFill/>
          <a:ln>
            <a:noFill/>
          </a:ln>
        </p:spPr>
      </p:pic>
      <p:sp>
        <p:nvSpPr>
          <p:cNvPr id="59" name="Google Shape;59;p10"/>
          <p:cNvSpPr txBox="1"/>
          <p:nvPr>
            <p:ph type="title"/>
          </p:nvPr>
        </p:nvSpPr>
        <p:spPr>
          <a:xfrm>
            <a:off x="490250" y="1508300"/>
            <a:ext cx="8086800" cy="2314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pic>
        <p:nvPicPr>
          <p:cNvPr id="60" name="Google Shape;60;p10"/>
          <p:cNvPicPr preferRelativeResize="0"/>
          <p:nvPr/>
        </p:nvPicPr>
        <p:blipFill rotWithShape="1">
          <a:blip r:embed="rId3">
            <a:alphaModFix/>
          </a:blip>
          <a:srcRect b="7073" l="1410" r="0" t="13806"/>
          <a:stretch/>
        </p:blipFill>
        <p:spPr>
          <a:xfrm>
            <a:off x="3441638" y="0"/>
            <a:ext cx="2184025" cy="1582624"/>
          </a:xfrm>
          <a:prstGeom prst="rect">
            <a:avLst/>
          </a:prstGeom>
          <a:noFill/>
          <a:ln>
            <a:noFill/>
          </a:ln>
        </p:spPr>
      </p:pic>
      <p:pic>
        <p:nvPicPr>
          <p:cNvPr id="61" name="Google Shape;61;p10"/>
          <p:cNvPicPr preferRelativeResize="0"/>
          <p:nvPr/>
        </p:nvPicPr>
        <p:blipFill>
          <a:blip r:embed="rId4">
            <a:alphaModFix/>
          </a:blip>
          <a:stretch>
            <a:fillRect/>
          </a:stretch>
        </p:blipFill>
        <p:spPr>
          <a:xfrm>
            <a:off x="3683450" y="57363"/>
            <a:ext cx="1669251" cy="1214001"/>
          </a:xfrm>
          <a:prstGeom prst="rect">
            <a:avLst/>
          </a:prstGeom>
          <a:noFill/>
          <a:ln>
            <a:noFill/>
          </a:ln>
        </p:spPr>
      </p:pic>
      <p:pic>
        <p:nvPicPr>
          <p:cNvPr id="62" name="Google Shape;62;p10"/>
          <p:cNvPicPr preferRelativeResize="0"/>
          <p:nvPr/>
        </p:nvPicPr>
        <p:blipFill>
          <a:blip r:embed="rId5">
            <a:alphaModFix/>
          </a:blip>
          <a:stretch>
            <a:fillRect/>
          </a:stretch>
        </p:blipFill>
        <p:spPr>
          <a:xfrm>
            <a:off x="4144249" y="3925375"/>
            <a:ext cx="778801" cy="8350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2"/>
              </a:buClr>
              <a:buSzPts val="2600"/>
              <a:buFont typeface="Montserrat SemiBold"/>
              <a:buNone/>
              <a:defRPr sz="2600">
                <a:solidFill>
                  <a:schemeClr val="dk2"/>
                </a:solidFill>
                <a:latin typeface="Montserrat SemiBold"/>
                <a:ea typeface="Montserrat SemiBold"/>
                <a:cs typeface="Montserrat SemiBold"/>
                <a:sym typeface="Montserrat SemiBol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Medium"/>
              <a:buChar char="●"/>
              <a:defRPr sz="1800">
                <a:solidFill>
                  <a:schemeClr val="dk2"/>
                </a:solidFill>
                <a:latin typeface="Montserrat Medium"/>
                <a:ea typeface="Montserrat Medium"/>
                <a:cs typeface="Montserrat Medium"/>
                <a:sym typeface="Montserrat Medium"/>
              </a:defRPr>
            </a:lvl1pPr>
            <a:lvl2pPr indent="-317500" lvl="1" marL="9144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2pPr>
            <a:lvl3pPr indent="-317500" lvl="2" marL="13716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3pPr>
            <a:lvl4pPr indent="-317500" lvl="3" marL="18288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4pPr>
            <a:lvl5pPr indent="-317500" lvl="4" marL="22860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5pPr>
            <a:lvl6pPr indent="-317500" lvl="5" marL="27432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6pPr>
            <a:lvl7pPr indent="-317500" lvl="6" marL="32004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7pPr>
            <a:lvl8pPr indent="-317500" lvl="7" marL="36576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8pPr>
            <a:lvl9pPr indent="-317500" lvl="8" marL="4114800">
              <a:lnSpc>
                <a:spcPct val="115000"/>
              </a:lnSpc>
              <a:spcBef>
                <a:spcPts val="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2.jp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1"/>
          <p:cNvSpPr txBox="1"/>
          <p:nvPr>
            <p:ph type="ctrTitle"/>
          </p:nvPr>
        </p:nvSpPr>
        <p:spPr>
          <a:xfrm>
            <a:off x="840575" y="2225602"/>
            <a:ext cx="7941600" cy="6399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THIS IS FOR YOUR PRESENTATION NAME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2"/>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dk2"/>
                </a:solidFill>
              </a:rPr>
              <a:t>HERE IS AN EXAMPLE OF A HEADER</a:t>
            </a:r>
            <a:endParaRPr>
              <a:solidFill>
                <a:schemeClr val="dk2"/>
              </a:solidFill>
            </a:endParaRPr>
          </a:p>
        </p:txBody>
      </p:sp>
      <p:sp>
        <p:nvSpPr>
          <p:cNvPr id="73" name="Google Shape;73;p12"/>
          <p:cNvSpPr txBox="1"/>
          <p:nvPr>
            <p:ph idx="1" type="body"/>
          </p:nvPr>
        </p:nvSpPr>
        <p:spPr>
          <a:xfrm>
            <a:off x="4440125" y="952525"/>
            <a:ext cx="4309200" cy="30846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ultrices dui sapien eget mi proin. Elementum tempus egestas sed sed risus pretium. Orci nulla pellentesque dignissim enim sit amet venenatis urna. Nullam ac tortor vitae purus faucibus ornare. Tellus id interdum velit laoreet id donec</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ultrices dui sapien eget mi proin. Elementum tempus egestas sed sed risus pretium. </a:t>
            </a:r>
            <a:endParaRPr sz="1100">
              <a:solidFill>
                <a:srgbClr val="002855"/>
              </a:solidFill>
              <a:latin typeface="Montserrat"/>
              <a:ea typeface="Montserrat"/>
              <a:cs typeface="Montserrat"/>
              <a:sym typeface="Montserrat"/>
            </a:endParaRPr>
          </a:p>
          <a:p>
            <a:pPr indent="0" lvl="0" marL="0" rtl="0" algn="l">
              <a:spcBef>
                <a:spcPts val="0"/>
              </a:spcBef>
              <a:spcAft>
                <a:spcPts val="1200"/>
              </a:spcAft>
              <a:buNone/>
            </a:pPr>
            <a:r>
              <a:t/>
            </a:r>
            <a:endParaRPr sz="1100"/>
          </a:p>
        </p:txBody>
      </p:sp>
      <p:pic>
        <p:nvPicPr>
          <p:cNvPr id="74" name="Google Shape;74;p12"/>
          <p:cNvPicPr preferRelativeResize="0"/>
          <p:nvPr>
            <p:ph idx="2" type="pic"/>
          </p:nvPr>
        </p:nvPicPr>
        <p:blipFill rotWithShape="1">
          <a:blip r:embed="rId3">
            <a:alphaModFix/>
          </a:blip>
          <a:srcRect b="0" l="5861" r="5870" t="0"/>
          <a:stretch/>
        </p:blipFill>
        <p:spPr>
          <a:xfrm>
            <a:off x="395650" y="952500"/>
            <a:ext cx="3780598" cy="30846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3"/>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HERE IS AN EXAMPLE OF A HEADER</a:t>
            </a:r>
            <a:endParaRPr/>
          </a:p>
        </p:txBody>
      </p:sp>
      <p:sp>
        <p:nvSpPr>
          <p:cNvPr id="80" name="Google Shape;80;p13"/>
          <p:cNvSpPr txBox="1"/>
          <p:nvPr>
            <p:ph idx="1" type="body"/>
          </p:nvPr>
        </p:nvSpPr>
        <p:spPr>
          <a:xfrm>
            <a:off x="4715075" y="952525"/>
            <a:ext cx="3957600" cy="30846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ultrices dui sapien eget mi proin. Elementum tempus egestas sed sed risus pretium. Orci nulla pellentesque dignissim enim sit amet venenatis urna. Nullam ac tortor vitae purus faucibus ornare. Tellus id interdum velit laoreet id donec</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tesque dignissim enim sit amet venenatis urna. </a:t>
            </a:r>
            <a:endParaRPr sz="1100">
              <a:solidFill>
                <a:srgbClr val="002855"/>
              </a:solidFill>
              <a:latin typeface="Montserrat"/>
              <a:ea typeface="Montserrat"/>
              <a:cs typeface="Montserrat"/>
              <a:sym typeface="Montserrat"/>
            </a:endParaRPr>
          </a:p>
          <a:p>
            <a:pPr indent="0" lvl="0" marL="0" rtl="0" algn="l">
              <a:spcBef>
                <a:spcPts val="0"/>
              </a:spcBef>
              <a:spcAft>
                <a:spcPts val="1200"/>
              </a:spcAft>
              <a:buNone/>
            </a:pPr>
            <a:r>
              <a:t/>
            </a:r>
            <a:endParaRPr sz="1100"/>
          </a:p>
        </p:txBody>
      </p:sp>
      <p:sp>
        <p:nvSpPr>
          <p:cNvPr id="81" name="Google Shape;81;p13"/>
          <p:cNvSpPr txBox="1"/>
          <p:nvPr>
            <p:ph idx="2" type="body"/>
          </p:nvPr>
        </p:nvSpPr>
        <p:spPr>
          <a:xfrm>
            <a:off x="471325" y="952525"/>
            <a:ext cx="3957600" cy="30846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ultrices dui sapien eget mi proin. Elementum tempus egestas sed sed risus pretium. Orci nulla pellentesque dignissim enim sit amet venenatis urna. Nullam ac tortor vitae purus faucibus ornare. Tellus id interdum velit laoreet id donec</a:t>
            </a:r>
            <a:endParaRPr sz="1100">
              <a:solidFill>
                <a:srgbClr val="002855"/>
              </a:solidFill>
              <a:latin typeface="Montserrat"/>
              <a:ea typeface="Montserrat"/>
              <a:cs typeface="Montserrat"/>
              <a:sym typeface="Montserrat"/>
            </a:endParaRPr>
          </a:p>
          <a:p>
            <a:pPr indent="0" lvl="0" marL="0" rtl="0" algn="l">
              <a:spcBef>
                <a:spcPts val="0"/>
              </a:spcBef>
              <a:spcAft>
                <a:spcPts val="1200"/>
              </a:spcAft>
              <a:buNone/>
            </a:pPr>
            <a:r>
              <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4"/>
          <p:cNvSpPr txBox="1"/>
          <p:nvPr>
            <p:ph type="title"/>
          </p:nvPr>
        </p:nvSpPr>
        <p:spPr>
          <a:xfrm>
            <a:off x="490250" y="1508300"/>
            <a:ext cx="8086800" cy="23145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THIS IS A SECTION DIVIDER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5"/>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HERE IS AN EXAMPLE OF A HEADER</a:t>
            </a:r>
            <a:endParaRPr/>
          </a:p>
        </p:txBody>
      </p:sp>
      <p:pic>
        <p:nvPicPr>
          <p:cNvPr id="92" name="Google Shape;92;p15"/>
          <p:cNvPicPr preferRelativeResize="0"/>
          <p:nvPr>
            <p:ph idx="2" type="pic"/>
          </p:nvPr>
        </p:nvPicPr>
        <p:blipFill rotWithShape="1">
          <a:blip r:embed="rId3">
            <a:alphaModFix/>
          </a:blip>
          <a:srcRect b="3405" l="0" r="0" t="16466"/>
          <a:stretch/>
        </p:blipFill>
        <p:spPr>
          <a:xfrm>
            <a:off x="702700" y="914250"/>
            <a:ext cx="2184299" cy="2624102"/>
          </a:xfrm>
          <a:prstGeom prst="rect">
            <a:avLst/>
          </a:prstGeom>
        </p:spPr>
      </p:pic>
      <p:pic>
        <p:nvPicPr>
          <p:cNvPr id="93" name="Google Shape;93;p15"/>
          <p:cNvPicPr preferRelativeResize="0"/>
          <p:nvPr>
            <p:ph idx="3" type="pic"/>
          </p:nvPr>
        </p:nvPicPr>
        <p:blipFill rotWithShape="1">
          <a:blip r:embed="rId4">
            <a:alphaModFix/>
          </a:blip>
          <a:srcRect b="0" l="0" r="0" t="19930"/>
          <a:stretch/>
        </p:blipFill>
        <p:spPr>
          <a:xfrm>
            <a:off x="3487725" y="914250"/>
            <a:ext cx="2184300" cy="2624102"/>
          </a:xfrm>
          <a:prstGeom prst="rect">
            <a:avLst/>
          </a:prstGeom>
        </p:spPr>
      </p:pic>
      <p:pic>
        <p:nvPicPr>
          <p:cNvPr id="94" name="Google Shape;94;p15"/>
          <p:cNvPicPr preferRelativeResize="0"/>
          <p:nvPr>
            <p:ph idx="4" type="pic"/>
          </p:nvPr>
        </p:nvPicPr>
        <p:blipFill rotWithShape="1">
          <a:blip r:embed="rId5">
            <a:alphaModFix/>
          </a:blip>
          <a:srcRect b="0" l="22258" r="22264" t="0"/>
          <a:stretch/>
        </p:blipFill>
        <p:spPr>
          <a:xfrm>
            <a:off x="6257000" y="914250"/>
            <a:ext cx="2184300" cy="2624100"/>
          </a:xfrm>
          <a:prstGeom prst="rect">
            <a:avLst/>
          </a:prstGeom>
        </p:spPr>
      </p:pic>
      <p:sp>
        <p:nvSpPr>
          <p:cNvPr id="95" name="Google Shape;95;p15"/>
          <p:cNvSpPr txBox="1"/>
          <p:nvPr>
            <p:ph idx="1" type="body"/>
          </p:nvPr>
        </p:nvSpPr>
        <p:spPr>
          <a:xfrm>
            <a:off x="709525" y="3657750"/>
            <a:ext cx="2184300" cy="57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Here is an example of a caption. </a:t>
            </a:r>
            <a:endParaRPr/>
          </a:p>
        </p:txBody>
      </p:sp>
      <p:sp>
        <p:nvSpPr>
          <p:cNvPr id="96" name="Google Shape;96;p15"/>
          <p:cNvSpPr txBox="1"/>
          <p:nvPr>
            <p:ph idx="5" type="body"/>
          </p:nvPr>
        </p:nvSpPr>
        <p:spPr>
          <a:xfrm>
            <a:off x="3483263" y="3657750"/>
            <a:ext cx="2184300" cy="57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Here is an example of a caption. </a:t>
            </a:r>
            <a:endParaRPr/>
          </a:p>
        </p:txBody>
      </p:sp>
      <p:sp>
        <p:nvSpPr>
          <p:cNvPr id="97" name="Google Shape;97;p15"/>
          <p:cNvSpPr txBox="1"/>
          <p:nvPr>
            <p:ph idx="6" type="body"/>
          </p:nvPr>
        </p:nvSpPr>
        <p:spPr>
          <a:xfrm>
            <a:off x="6257025" y="3657750"/>
            <a:ext cx="2184300" cy="57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Here is an example of a caption.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HERE IS AN EXAMPLE OF A HEADER</a:t>
            </a:r>
            <a:endParaRPr/>
          </a:p>
        </p:txBody>
      </p:sp>
      <p:sp>
        <p:nvSpPr>
          <p:cNvPr id="103" name="Google Shape;103;p16"/>
          <p:cNvSpPr txBox="1"/>
          <p:nvPr>
            <p:ph idx="1" type="body"/>
          </p:nvPr>
        </p:nvSpPr>
        <p:spPr>
          <a:xfrm>
            <a:off x="356600" y="955150"/>
            <a:ext cx="2590200" cy="30846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a:t>
            </a:r>
            <a:endParaRPr/>
          </a:p>
        </p:txBody>
      </p:sp>
      <p:sp>
        <p:nvSpPr>
          <p:cNvPr id="104" name="Google Shape;104;p16"/>
          <p:cNvSpPr txBox="1"/>
          <p:nvPr>
            <p:ph idx="2" type="body"/>
          </p:nvPr>
        </p:nvSpPr>
        <p:spPr>
          <a:xfrm>
            <a:off x="3290300" y="955150"/>
            <a:ext cx="2590200" cy="30846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a:t>
            </a:r>
            <a:endParaRPr/>
          </a:p>
        </p:txBody>
      </p:sp>
      <p:sp>
        <p:nvSpPr>
          <p:cNvPr id="105" name="Google Shape;105;p16"/>
          <p:cNvSpPr txBox="1"/>
          <p:nvPr>
            <p:ph idx="3" type="body"/>
          </p:nvPr>
        </p:nvSpPr>
        <p:spPr>
          <a:xfrm>
            <a:off x="6224000" y="955150"/>
            <a:ext cx="2590200" cy="1873800"/>
          </a:xfrm>
          <a:prstGeom prst="rect">
            <a:avLst/>
          </a:prstGeom>
        </p:spPr>
        <p:txBody>
          <a:bodyPr anchorCtr="0" anchor="t" bIns="91425" lIns="91425" spcFirstLastPara="1" rIns="91425" wrap="square" tIns="91425">
            <a:normAutofit fontScale="85000" lnSpcReduction="20000"/>
          </a:bodyPr>
          <a:lstStyle/>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a:t>
            </a:r>
            <a:endParaRPr sz="1100">
              <a:solidFill>
                <a:srgbClr val="002855"/>
              </a:solidFill>
              <a:latin typeface="Montserrat"/>
              <a:ea typeface="Montserrat"/>
              <a:cs typeface="Montserrat"/>
              <a:sym typeface="Montserrat"/>
            </a:endParaRPr>
          </a:p>
          <a:p>
            <a:pPr indent="0" lvl="0" marL="0" rtl="0" algn="l">
              <a:lnSpc>
                <a:spcPct val="90000"/>
              </a:lnSpc>
              <a:spcBef>
                <a:spcPts val="1000"/>
              </a:spcBef>
              <a:spcAft>
                <a:spcPts val="0"/>
              </a:spcAft>
              <a:buNone/>
            </a:pPr>
            <a:r>
              <a:rPr lang="en" sz="1100">
                <a:solidFill>
                  <a:srgbClr val="002855"/>
                </a:solidFill>
                <a:latin typeface="Montserrat"/>
                <a:ea typeface="Montserrat"/>
                <a:cs typeface="Montserrat"/>
                <a:sym typeface="Montserrat"/>
              </a:rPr>
              <a:t>Lorem ipsum dolor sit amet, consectetur adipiscing elit, sed do eiusmod tempor incididunt ut labore et dolore magna aliqua. Volutpat ac tincidunt vitae semper quis lectus nulla. Sagittis aliquam malesuada bibendum arcu vitae elementum curabitur. Nec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7" title="Points scored"/>
          <p:cNvPicPr preferRelativeResize="0"/>
          <p:nvPr/>
        </p:nvPicPr>
        <p:blipFill>
          <a:blip r:embed="rId3">
            <a:alphaModFix/>
          </a:blip>
          <a:stretch>
            <a:fillRect/>
          </a:stretch>
        </p:blipFill>
        <p:spPr>
          <a:xfrm>
            <a:off x="194400" y="903513"/>
            <a:ext cx="4217901" cy="2608074"/>
          </a:xfrm>
          <a:prstGeom prst="rect">
            <a:avLst/>
          </a:prstGeom>
          <a:noFill/>
          <a:ln>
            <a:noFill/>
          </a:ln>
        </p:spPr>
      </p:pic>
      <p:pic>
        <p:nvPicPr>
          <p:cNvPr id="111" name="Google Shape;111;p17" title="Points scored"/>
          <p:cNvPicPr preferRelativeResize="0"/>
          <p:nvPr/>
        </p:nvPicPr>
        <p:blipFill>
          <a:blip r:embed="rId4">
            <a:alphaModFix/>
          </a:blip>
          <a:stretch>
            <a:fillRect/>
          </a:stretch>
        </p:blipFill>
        <p:spPr>
          <a:xfrm>
            <a:off x="4844876" y="903513"/>
            <a:ext cx="4104723" cy="25380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HERE IS A SAMPLE LIST</a:t>
            </a:r>
            <a:endParaRPr/>
          </a:p>
        </p:txBody>
      </p:sp>
      <p:sp>
        <p:nvSpPr>
          <p:cNvPr id="117" name="Google Shape;117;p18"/>
          <p:cNvSpPr txBox="1"/>
          <p:nvPr>
            <p:ph idx="1" type="body"/>
          </p:nvPr>
        </p:nvSpPr>
        <p:spPr>
          <a:xfrm>
            <a:off x="4715075" y="952525"/>
            <a:ext cx="3957600" cy="3084600"/>
          </a:xfrm>
          <a:prstGeom prst="rect">
            <a:avLst/>
          </a:prstGeom>
        </p:spPr>
        <p:txBody>
          <a:bodyPr anchorCtr="0" anchor="t" bIns="91425" lIns="91425" spcFirstLastPara="1" rIns="91425" wrap="square" tIns="91425">
            <a:noAutofit/>
          </a:bodyPr>
          <a:lstStyle/>
          <a:p>
            <a:pPr indent="-327842" lvl="0" marL="457200" rtl="0" algn="l">
              <a:lnSpc>
                <a:spcPct val="90000"/>
              </a:lnSpc>
              <a:spcBef>
                <a:spcPts val="100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Lorem ipsum dolor sit amet, consectetur adipiscing elit, sed do eiusmod tempor incididunt ut labore et dolore magna aliqua. </a:t>
            </a:r>
            <a:br>
              <a:rPr lang="en" sz="1563">
                <a:solidFill>
                  <a:srgbClr val="002855"/>
                </a:solidFill>
                <a:latin typeface="Montserrat"/>
                <a:ea typeface="Montserrat"/>
                <a:cs typeface="Montserrat"/>
                <a:sym typeface="Montserrat"/>
              </a:rPr>
            </a:br>
            <a:endParaRPr sz="1563">
              <a:solidFill>
                <a:srgbClr val="002855"/>
              </a:solidFill>
              <a:latin typeface="Montserrat"/>
              <a:ea typeface="Montserrat"/>
              <a:cs typeface="Montserrat"/>
              <a:sym typeface="Montserrat"/>
            </a:endParaRPr>
          </a:p>
          <a:p>
            <a:pPr indent="-327842" lvl="0" marL="457200" rtl="0" algn="l">
              <a:lnSpc>
                <a:spcPct val="90000"/>
              </a:lnSpc>
              <a:spcBef>
                <a:spcPts val="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Volutpat ac tincidunt vitae semper quis lectus nulla. Sagittis aliquam malesuada </a:t>
            </a:r>
            <a:br>
              <a:rPr lang="en" sz="1563">
                <a:solidFill>
                  <a:srgbClr val="002855"/>
                </a:solidFill>
                <a:latin typeface="Montserrat"/>
                <a:ea typeface="Montserrat"/>
                <a:cs typeface="Montserrat"/>
                <a:sym typeface="Montserrat"/>
              </a:rPr>
            </a:br>
            <a:endParaRPr sz="1563">
              <a:solidFill>
                <a:srgbClr val="002855"/>
              </a:solidFill>
              <a:latin typeface="Montserrat"/>
              <a:ea typeface="Montserrat"/>
              <a:cs typeface="Montserrat"/>
              <a:sym typeface="Montserrat"/>
            </a:endParaRPr>
          </a:p>
          <a:p>
            <a:pPr indent="-327842" lvl="0" marL="457200" rtl="0" algn="l">
              <a:lnSpc>
                <a:spcPct val="90000"/>
              </a:lnSpc>
              <a:spcBef>
                <a:spcPts val="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Lorem ipsum dolor sit amet, consectetur adipiscing elit, sed do eiusmod tempor </a:t>
            </a:r>
            <a:endParaRPr/>
          </a:p>
        </p:txBody>
      </p:sp>
      <p:sp>
        <p:nvSpPr>
          <p:cNvPr id="118" name="Google Shape;118;p18"/>
          <p:cNvSpPr txBox="1"/>
          <p:nvPr>
            <p:ph idx="2" type="body"/>
          </p:nvPr>
        </p:nvSpPr>
        <p:spPr>
          <a:xfrm>
            <a:off x="471325" y="952525"/>
            <a:ext cx="3957600" cy="3084600"/>
          </a:xfrm>
          <a:prstGeom prst="rect">
            <a:avLst/>
          </a:prstGeom>
        </p:spPr>
        <p:txBody>
          <a:bodyPr anchorCtr="0" anchor="t" bIns="91425" lIns="91425" spcFirstLastPara="1" rIns="91425" wrap="square" tIns="91425">
            <a:noAutofit/>
          </a:bodyPr>
          <a:lstStyle/>
          <a:p>
            <a:pPr indent="-327842" lvl="0" marL="457200" rtl="0" algn="l">
              <a:lnSpc>
                <a:spcPct val="90000"/>
              </a:lnSpc>
              <a:spcBef>
                <a:spcPts val="100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Lorem ipsum dolor sit amet, consectetur adipiscing elit, sed do eiusmod tempor incididunt ut labore et dolore magna aliqua. </a:t>
            </a:r>
            <a:br>
              <a:rPr lang="en" sz="1563">
                <a:solidFill>
                  <a:srgbClr val="002855"/>
                </a:solidFill>
                <a:latin typeface="Montserrat"/>
                <a:ea typeface="Montserrat"/>
                <a:cs typeface="Montserrat"/>
                <a:sym typeface="Montserrat"/>
              </a:rPr>
            </a:br>
            <a:endParaRPr sz="1563">
              <a:solidFill>
                <a:srgbClr val="002855"/>
              </a:solidFill>
              <a:latin typeface="Montserrat"/>
              <a:ea typeface="Montserrat"/>
              <a:cs typeface="Montserrat"/>
              <a:sym typeface="Montserrat"/>
            </a:endParaRPr>
          </a:p>
          <a:p>
            <a:pPr indent="-327842" lvl="0" marL="457200" rtl="0" algn="l">
              <a:lnSpc>
                <a:spcPct val="90000"/>
              </a:lnSpc>
              <a:spcBef>
                <a:spcPts val="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Volutpat ac tincidunt vitae semper quis lectus nulla. Sagittis aliquam malesuada </a:t>
            </a:r>
            <a:br>
              <a:rPr lang="en" sz="1563">
                <a:solidFill>
                  <a:srgbClr val="002855"/>
                </a:solidFill>
                <a:latin typeface="Montserrat"/>
                <a:ea typeface="Montserrat"/>
                <a:cs typeface="Montserrat"/>
                <a:sym typeface="Montserrat"/>
              </a:rPr>
            </a:br>
            <a:endParaRPr sz="1563">
              <a:solidFill>
                <a:srgbClr val="002855"/>
              </a:solidFill>
              <a:latin typeface="Montserrat"/>
              <a:ea typeface="Montserrat"/>
              <a:cs typeface="Montserrat"/>
              <a:sym typeface="Montserrat"/>
            </a:endParaRPr>
          </a:p>
          <a:p>
            <a:pPr indent="-327842" lvl="0" marL="457200" rtl="0" algn="l">
              <a:lnSpc>
                <a:spcPct val="90000"/>
              </a:lnSpc>
              <a:spcBef>
                <a:spcPts val="0"/>
              </a:spcBef>
              <a:spcAft>
                <a:spcPts val="0"/>
              </a:spcAft>
              <a:buClr>
                <a:srgbClr val="002855"/>
              </a:buClr>
              <a:buSzPts val="1563"/>
              <a:buFont typeface="Montserrat"/>
              <a:buChar char="●"/>
            </a:pPr>
            <a:r>
              <a:rPr lang="en" sz="1563">
                <a:solidFill>
                  <a:srgbClr val="002855"/>
                </a:solidFill>
                <a:latin typeface="Montserrat"/>
                <a:ea typeface="Montserrat"/>
                <a:cs typeface="Montserrat"/>
                <a:sym typeface="Montserrat"/>
              </a:rPr>
              <a:t>Lorem ipsum dolor sit amet, consectetur adipiscing elit, sed do eiusmod tempor </a:t>
            </a:r>
            <a:endParaRPr sz="645"/>
          </a:p>
          <a:p>
            <a:pPr indent="0" lvl="0" marL="0" rtl="0" algn="l">
              <a:spcBef>
                <a:spcPts val="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type="title"/>
          </p:nvPr>
        </p:nvSpPr>
        <p:spPr>
          <a:xfrm>
            <a:off x="228600" y="0"/>
            <a:ext cx="8520600" cy="841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THIS TEMPLATE IS FOR A DATA-HEAVY LAYOUT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NC Asheville 2023">
  <a:themeElements>
    <a:clrScheme name="Simple Light">
      <a:dk1>
        <a:srgbClr val="1B459C"/>
      </a:dk1>
      <a:lt1>
        <a:srgbClr val="FFFFFF"/>
      </a:lt1>
      <a:dk2>
        <a:srgbClr val="172A53"/>
      </a:dk2>
      <a:lt2>
        <a:srgbClr val="0076A6"/>
      </a:lt2>
      <a:accent1>
        <a:srgbClr val="72B2C9"/>
      </a:accent1>
      <a:accent2>
        <a:srgbClr val="888B8D"/>
      </a:accent2>
      <a:accent3>
        <a:srgbClr val="BEB8A8"/>
      </a:accent3>
      <a:accent4>
        <a:srgbClr val="EBBC4D"/>
      </a:accent4>
      <a:accent5>
        <a:srgbClr val="C26E60"/>
      </a:accent5>
      <a:accent6>
        <a:srgbClr val="305A4D"/>
      </a:accent6>
      <a:hlink>
        <a:srgbClr val="1B459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